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49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b="238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7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Лист A4 (210x297 мм)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2</cp:revision>
  <dcterms:created xsi:type="dcterms:W3CDTF">2025-03-17T11:00:31Z</dcterms:created>
  <dcterms:modified xsi:type="dcterms:W3CDTF">2025-03-17T11:06:15Z</dcterms:modified>
</cp:coreProperties>
</file>